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  <p:sldMasterId id="2147483684" r:id="rId3"/>
  </p:sldMasterIdLst>
  <p:notesMasterIdLst>
    <p:notesMasterId r:id="rId10"/>
  </p:notesMasterIdLst>
  <p:handoutMasterIdLst>
    <p:handoutMasterId r:id="rId11"/>
  </p:handoutMasterIdLst>
  <p:sldIdLst>
    <p:sldId id="259" r:id="rId4"/>
    <p:sldId id="261" r:id="rId5"/>
    <p:sldId id="267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245" y="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Sass" userId="b5b05821dd1afca8" providerId="LiveId" clId="{67B50365-0173-494A-8266-695EA79B5A70}"/>
    <pc:docChg chg="undo custSel delSld modSld">
      <pc:chgData name="David Sass" userId="b5b05821dd1afca8" providerId="LiveId" clId="{67B50365-0173-494A-8266-695EA79B5A70}" dt="2022-06-22T12:41:05.275" v="408" actId="113"/>
      <pc:docMkLst>
        <pc:docMk/>
      </pc:docMkLst>
      <pc:sldChg chg="modSp mod">
        <pc:chgData name="David Sass" userId="b5b05821dd1afca8" providerId="LiveId" clId="{67B50365-0173-494A-8266-695EA79B5A70}" dt="2022-06-22T11:54:50.275" v="16"/>
        <pc:sldMkLst>
          <pc:docMk/>
          <pc:sldMk cId="2970004164" sldId="259"/>
        </pc:sldMkLst>
        <pc:spChg chg="mod">
          <ac:chgData name="David Sass" userId="b5b05821dd1afca8" providerId="LiveId" clId="{67B50365-0173-494A-8266-695EA79B5A70}" dt="2022-06-22T11:54:50.275" v="16"/>
          <ac:spMkLst>
            <pc:docMk/>
            <pc:sldMk cId="2970004164" sldId="259"/>
            <ac:spMk id="2" creationId="{AF2C3F19-9F6F-1450-84BC-A80357F35940}"/>
          </ac:spMkLst>
        </pc:spChg>
      </pc:sldChg>
      <pc:sldChg chg="modSp del mod">
        <pc:chgData name="David Sass" userId="b5b05821dd1afca8" providerId="LiveId" clId="{67B50365-0173-494A-8266-695EA79B5A70}" dt="2022-06-22T11:56:53.724" v="111" actId="47"/>
        <pc:sldMkLst>
          <pc:docMk/>
          <pc:sldMk cId="1101361508" sldId="260"/>
        </pc:sldMkLst>
        <pc:spChg chg="mod">
          <ac:chgData name="David Sass" userId="b5b05821dd1afca8" providerId="LiveId" clId="{67B50365-0173-494A-8266-695EA79B5A70}" dt="2022-06-22T11:56:27.858" v="108" actId="20577"/>
          <ac:spMkLst>
            <pc:docMk/>
            <pc:sldMk cId="1101361508" sldId="260"/>
            <ac:spMk id="2" creationId="{5191E0F2-FE77-51ED-3F72-223B58926E74}"/>
          </ac:spMkLst>
        </pc:spChg>
      </pc:sldChg>
      <pc:sldChg chg="del">
        <pc:chgData name="David Sass" userId="b5b05821dd1afca8" providerId="LiveId" clId="{67B50365-0173-494A-8266-695EA79B5A70}" dt="2022-06-22T11:56:38.852" v="109" actId="47"/>
        <pc:sldMkLst>
          <pc:docMk/>
          <pc:sldMk cId="2416780850" sldId="262"/>
        </pc:sldMkLst>
      </pc:sldChg>
      <pc:sldChg chg="modSp mod">
        <pc:chgData name="David Sass" userId="b5b05821dd1afca8" providerId="LiveId" clId="{67B50365-0173-494A-8266-695EA79B5A70}" dt="2022-06-22T12:41:05.275" v="408" actId="113"/>
        <pc:sldMkLst>
          <pc:docMk/>
          <pc:sldMk cId="3422363708" sldId="263"/>
        </pc:sldMkLst>
        <pc:spChg chg="mod">
          <ac:chgData name="David Sass" userId="b5b05821dd1afca8" providerId="LiveId" clId="{67B50365-0173-494A-8266-695EA79B5A70}" dt="2022-06-22T11:57:14.155" v="155" actId="5793"/>
          <ac:spMkLst>
            <pc:docMk/>
            <pc:sldMk cId="3422363708" sldId="263"/>
            <ac:spMk id="2" creationId="{D0ED5B32-5508-746F-68D8-7CD5B87075B3}"/>
          </ac:spMkLst>
        </pc:spChg>
        <pc:spChg chg="mod">
          <ac:chgData name="David Sass" userId="b5b05821dd1afca8" providerId="LiveId" clId="{67B50365-0173-494A-8266-695EA79B5A70}" dt="2022-06-22T12:41:05.275" v="408" actId="113"/>
          <ac:spMkLst>
            <pc:docMk/>
            <pc:sldMk cId="3422363708" sldId="263"/>
            <ac:spMk id="3" creationId="{66E58DE9-2079-E03F-78A8-7FE2D8B2F0E7}"/>
          </ac:spMkLst>
        </pc:spChg>
      </pc:sldChg>
      <pc:sldChg chg="del">
        <pc:chgData name="David Sass" userId="b5b05821dd1afca8" providerId="LiveId" clId="{67B50365-0173-494A-8266-695EA79B5A70}" dt="2022-06-22T11:56:42.299" v="110" actId="47"/>
        <pc:sldMkLst>
          <pc:docMk/>
          <pc:sldMk cId="2961006699" sldId="266"/>
        </pc:sldMkLst>
      </pc:sldChg>
      <pc:sldChg chg="modSp mod">
        <pc:chgData name="David Sass" userId="b5b05821dd1afca8" providerId="LiveId" clId="{67B50365-0173-494A-8266-695EA79B5A70}" dt="2022-06-22T11:55:00.289" v="23" actId="20577"/>
        <pc:sldMkLst>
          <pc:docMk/>
          <pc:sldMk cId="751095604" sldId="267"/>
        </pc:sldMkLst>
        <pc:spChg chg="mod">
          <ac:chgData name="David Sass" userId="b5b05821dd1afca8" providerId="LiveId" clId="{67B50365-0173-494A-8266-695EA79B5A70}" dt="2022-06-22T11:55:00.289" v="23" actId="20577"/>
          <ac:spMkLst>
            <pc:docMk/>
            <pc:sldMk cId="751095604" sldId="267"/>
            <ac:spMk id="8" creationId="{E1AB71D8-13B6-19D4-D417-35FE98068B9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22/06/2022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@sassdawe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@sassdawe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US" sz="6000" dirty="0"/>
              <a:t>Bypass and abuse a next-gen antimalware</a:t>
            </a:r>
            <a:endParaRPr lang="en-GB" sz="60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Dávid SASS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Dávid Sass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SRE (formal Shadow Architect)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SharePoint Architect turned Cyber Security Investigator quickly turned Business Continuity Architect, currently SRE at Rencore.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E1AB71D8-13B6-19D4-D417-35FE98068B94}"/>
              </a:ext>
            </a:extLst>
          </p:cNvPr>
          <p:cNvSpPr txBox="1"/>
          <p:nvPr/>
        </p:nvSpPr>
        <p:spPr>
          <a:xfrm>
            <a:off x="398286" y="3991429"/>
            <a:ext cx="2760183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b="1" i="1" dirty="0" err="1">
                <a:solidFill>
                  <a:srgbClr val="3B2B46"/>
                </a:solidFill>
              </a:rPr>
              <a:t>dah-vEEd</a:t>
            </a:r>
            <a:r>
              <a:rPr lang="fr-FR" b="1" i="1" dirty="0">
                <a:solidFill>
                  <a:srgbClr val="3B2B46"/>
                </a:solidFill>
              </a:rPr>
              <a:t> </a:t>
            </a:r>
            <a:r>
              <a:rPr lang="fr-FR" b="1" i="1" dirty="0" err="1">
                <a:solidFill>
                  <a:srgbClr val="3B2B46"/>
                </a:solidFill>
              </a:rPr>
              <a:t>Schass</a:t>
            </a:r>
            <a:endParaRPr lang="fr-FR" b="1" i="1" dirty="0">
              <a:solidFill>
                <a:srgbClr val="3B2B46"/>
              </a:solidFill>
            </a:endParaRPr>
          </a:p>
          <a:p>
            <a:pPr algn="ctr"/>
            <a:endParaRPr lang="fr-FR" b="1" i="1" dirty="0">
              <a:solidFill>
                <a:srgbClr val="3B2B46"/>
              </a:solidFill>
            </a:endParaRPr>
          </a:p>
          <a:p>
            <a:pPr algn="ctr"/>
            <a:r>
              <a:rPr lang="fr-FR" b="1" i="1" dirty="0">
                <a:solidFill>
                  <a:srgbClr val="3B2B46"/>
                </a:solidFill>
              </a:rPr>
              <a:t>He/</a:t>
            </a:r>
            <a:r>
              <a:rPr lang="fr-FR" b="1" i="1" dirty="0" err="1">
                <a:solidFill>
                  <a:srgbClr val="3B2B46"/>
                </a:solidFill>
              </a:rPr>
              <a:t>him</a:t>
            </a:r>
            <a:r>
              <a:rPr lang="fr-FR" b="1" i="1" dirty="0">
                <a:solidFill>
                  <a:srgbClr val="3B2B46"/>
                </a:solidFill>
              </a:rPr>
              <a:t>/</a:t>
            </a:r>
            <a:r>
              <a:rPr lang="fr-FR" b="1" i="1" dirty="0" err="1">
                <a:solidFill>
                  <a:srgbClr val="3B2B46"/>
                </a:solidFill>
              </a:rPr>
              <a:t>his</a:t>
            </a:r>
            <a:r>
              <a:rPr lang="fr-FR" b="1" i="1" dirty="0">
                <a:solidFill>
                  <a:srgbClr val="3B2B46"/>
                </a:solidFill>
              </a:rPr>
              <a:t>/</a:t>
            </a:r>
            <a:r>
              <a:rPr lang="fr-FR" b="1" i="1" dirty="0" err="1">
                <a:solidFill>
                  <a:srgbClr val="3B2B46"/>
                </a:solidFill>
              </a:rPr>
              <a:t>Skills</a:t>
            </a:r>
            <a:endParaRPr lang="en-GB" b="1" i="1" dirty="0">
              <a:solidFill>
                <a:srgbClr val="3B2B46"/>
              </a:solidFill>
            </a:endParaRPr>
          </a:p>
        </p:txBody>
      </p:sp>
      <p:pic>
        <p:nvPicPr>
          <p:cNvPr id="3" name="Picture 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1AE98AA7-61FB-E315-FBF6-515AD3BFA6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89" y="287073"/>
            <a:ext cx="3021817" cy="347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Once upon a time…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There was a next-gen Antimalware using AI for advanced threat detection</a:t>
            </a:r>
          </a:p>
          <a:p>
            <a:r>
              <a:rPr lang="en-GB" dirty="0"/>
              <a:t>But I run into their </a:t>
            </a:r>
            <a:r>
              <a:rPr lang="en-GB" b="1" i="1" dirty="0"/>
              <a:t>solution</a:t>
            </a:r>
            <a:r>
              <a:rPr lang="en-GB" dirty="0"/>
              <a:t> and had some fun with it</a:t>
            </a:r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</Words>
  <Application>Microsoft Office PowerPoint</Application>
  <PresentationFormat>Widescreen</PresentationFormat>
  <Paragraphs>15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Once upon a time…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David Sass</cp:lastModifiedBy>
  <cp:revision>4</cp:revision>
  <dcterms:created xsi:type="dcterms:W3CDTF">2022-05-02T14:38:43Z</dcterms:created>
  <dcterms:modified xsi:type="dcterms:W3CDTF">2022-06-22T12:41:07Z</dcterms:modified>
</cp:coreProperties>
</file>

<file path=docProps/thumbnail.jpeg>
</file>